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7"/>
    <p:restoredTop sz="96291"/>
  </p:normalViewPr>
  <p:slideViewPr>
    <p:cSldViewPr snapToGrid="0">
      <p:cViewPr>
        <p:scale>
          <a:sx n="158" d="100"/>
          <a:sy n="158" d="100"/>
        </p:scale>
        <p:origin x="-1248" y="-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9CDD1-6FB8-0B63-F713-ADBBEC2A82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965F57-07B3-99D1-BD4F-1049E58D9D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9E2338-E703-2AED-17F2-21FC887EA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29737"/>
            <a:ext cx="8984776" cy="651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93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BDFF5-785E-187F-0DE4-0AB4A1DB3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5D2E0-B3EA-8117-B88C-C7EF18A14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7AE08-446C-ACF0-59E3-5022F4DF6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44573"/>
            <a:ext cx="7772400" cy="436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103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D51B3-8524-537C-4427-09610A19B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419F2-1398-8474-51E9-86F07EABD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901C0-2E97-285D-98F4-913A917BE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44573"/>
            <a:ext cx="7772400" cy="436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461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A37C8-C11E-EBF9-A45B-7EA7F534F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072F1-5CCC-0F90-5559-23D66A78B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277F63-1653-2B36-A461-2CD95F5DF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44573"/>
            <a:ext cx="7772400" cy="436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14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6CF99-6506-A477-CCB2-A766394F6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898EE-DAA6-05BB-6A91-52613D2D1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6960D1-C9B8-B730-34B8-5334C0827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44573"/>
            <a:ext cx="7772400" cy="436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47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5C9C7-55C8-1086-DB7B-3787E32E4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E7632-DCB6-A100-B5D0-E4D89B908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8D628-8D33-1EF2-C715-6AD8D1756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44573"/>
            <a:ext cx="7772400" cy="436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46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0315E-ECE4-0408-3A31-B4143967C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8E4CF-C96C-6503-EF3E-1D88B248B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8F2FA1-7091-7B05-821E-EBE664F73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44573"/>
            <a:ext cx="7772400" cy="436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80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C38F5-4C22-DFE6-0188-25711FB9E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C7DCD-8E03-4A2E-13FC-3CC32F60E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38545E-4867-5108-B831-968E706D4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44573"/>
            <a:ext cx="7772400" cy="436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27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A26BA-CA63-9BAA-DF0C-BFF7FD12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A6460-CB79-C6D9-BA9D-A26AAF47B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589291-45CC-47BA-9A6B-F26B3BF62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44573"/>
            <a:ext cx="7772400" cy="436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002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E8696-A276-37A4-C833-A08F9828D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B4AF8-5DD3-83FE-9446-C667DE13F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6C8DD8-C339-A15A-4A90-FF8E8F7FB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343" y="681037"/>
            <a:ext cx="8954654" cy="503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68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0952D-1740-D7FF-E7B8-62BFD324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EA7FB-893B-8E99-56AF-ED722CD39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DD8815-C779-5B01-F69D-16AC1B5DC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44573"/>
            <a:ext cx="7772400" cy="436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249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D4AB-36FA-8880-9DA0-D2155AC18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DF9AC-8F5C-83DA-5230-F0970EC40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B5FAA-87BD-7A63-A342-B74C903A9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752" y="900752"/>
            <a:ext cx="12256752" cy="466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074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A8DC4-3FED-78E0-E7B9-315EC55FF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546D2-02A1-56FE-EE4B-8110D7B40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47D233-C959-46AF-583A-CDC837BDA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20" y="365125"/>
            <a:ext cx="10901560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13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A91F5-2AFD-B095-CACA-769740F01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87F82-3192-E43B-983F-B5711905E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B8621E-939A-9E0F-AD78-9BC496DD9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043" y="154043"/>
            <a:ext cx="6100548" cy="643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72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D391B-4B66-7564-7305-E1CBE6F4D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A770-06AB-FA39-9ECE-06107DAD8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940F21-653C-0D22-1156-F1163F41A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44573"/>
            <a:ext cx="7772400" cy="436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792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B13AC-8B82-98C8-9311-46DCF82D3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05BCD-3DC8-C84F-4214-CD0614111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EF4687-FC97-065C-FDB2-F43F642E8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44573"/>
            <a:ext cx="7772400" cy="436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37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47783-4600-717E-9F57-D9A830E78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4D48E-1888-5A8B-9B8A-7B6491D93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706A4A-03E0-FE53-7923-A25FB1C9B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44573"/>
            <a:ext cx="7772400" cy="436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72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91A85-D4AC-C9D9-62DA-E098CE52C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2ECB9-3AE1-C337-AF80-0CBD0F5AC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60A8DF-D247-649D-368A-478C00C5B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44573"/>
            <a:ext cx="7772400" cy="436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783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AB8B6-70B1-A186-5821-DD45E8FDE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BD542-F587-9913-3C3A-28E0D64EE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EAE355-67EA-C563-E669-F2418D6CD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44573"/>
            <a:ext cx="7772400" cy="436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369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FC0FD-3515-9578-4813-1E0F8D89B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B74F5-C345-C3DD-F1BA-8B10F403B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5FCC72-44F8-1FB7-1A8B-9AF0D1859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44573"/>
            <a:ext cx="7772400" cy="436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08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614</TotalTime>
  <Words>0</Words>
  <Application>Microsoft Macintosh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Beatriz de Faria Leao</dc:creator>
  <cp:lastModifiedBy>Beatriz de Faria Leao</cp:lastModifiedBy>
  <cp:revision>1</cp:revision>
  <dcterms:created xsi:type="dcterms:W3CDTF">2023-11-03T13:14:01Z</dcterms:created>
  <dcterms:modified xsi:type="dcterms:W3CDTF">2023-11-03T23:28:31Z</dcterms:modified>
</cp:coreProperties>
</file>